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Space Mono"/>
      <p:regular r:id="rId59"/>
      <p:bold r:id="rId60"/>
      <p:italic r:id="rId61"/>
      <p:boldItalic r:id="rId62"/>
    </p:embeddedFont>
    <p:embeddedFont>
      <p:font typeface="Proxima Nova"/>
      <p:regular r:id="rId63"/>
      <p:bold r:id="rId64"/>
      <p:italic r:id="rId65"/>
      <p:boldItalic r:id="rId66"/>
    </p:embeddedFont>
    <p:embeddedFont>
      <p:font typeface="Poppins"/>
      <p:regular r:id="rId67"/>
      <p:bold r:id="rId68"/>
      <p:italic r:id="rId69"/>
      <p:boldItalic r:id="rId70"/>
    </p:embeddedFont>
    <p:embeddedFont>
      <p:font typeface="Montserrat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italic.fntdata"/><Relationship Id="rId72" Type="http://schemas.openxmlformats.org/officeDocument/2006/relationships/font" Target="fonts/Montserrat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Montserrat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regular.fntdata"/><Relationship Id="rId70" Type="http://schemas.openxmlformats.org/officeDocument/2006/relationships/font" Target="fonts/Poppins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paceMono-boldItalic.fntdata"/><Relationship Id="rId61" Type="http://schemas.openxmlformats.org/officeDocument/2006/relationships/font" Target="fonts/SpaceMono-italic.fntdata"/><Relationship Id="rId20" Type="http://schemas.openxmlformats.org/officeDocument/2006/relationships/slide" Target="slides/slide15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7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6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9.xml"/><Relationship Id="rId68" Type="http://schemas.openxmlformats.org/officeDocument/2006/relationships/font" Target="fonts/Poppins-bold.fntdata"/><Relationship Id="rId23" Type="http://schemas.openxmlformats.org/officeDocument/2006/relationships/slide" Target="slides/slide18.xml"/><Relationship Id="rId67" Type="http://schemas.openxmlformats.org/officeDocument/2006/relationships/font" Target="fonts/Poppins-regular.fntdata"/><Relationship Id="rId60" Type="http://schemas.openxmlformats.org/officeDocument/2006/relationships/font" Target="fonts/SpaceMon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SpaceMon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347a174e3a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1347a174e3a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47a174e3a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47a174e3a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47a174e3a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47a174e3a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47a174e3a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47a174e3a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47a174e3a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47a174e3a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47a174e3a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47a174e3a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47a174e3a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47a174e3a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47a174e3a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47a174e3a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47a174e3a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47a174e3a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47a174e3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47a174e3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47a174e3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47a174e3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347a174e3a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347a174e3a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47a174e3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47a174e3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47a174e3a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47a174e3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47a174e3a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47a174e3a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47a174e3a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47a174e3a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47a174e3a_0_1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47a174e3a_0_1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47a174e3a_0_1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47a174e3a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47a174e3a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47a174e3a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47a174e3a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47a174e3a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47a174e3a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47a174e3a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47a174e3a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47a174e3a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347a174e3a_0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347a174e3a_0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7a174e3a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7a174e3a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47a174e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47a174e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47a174e3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47a174e3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5d5299d3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5d5299d3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5d5299d3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5d5299d3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5d5299d3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5d5299d3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47a174e3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47a174e3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47a174e3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47a174e3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47a174e3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47a174e3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47a174e3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47a174e3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47a174e3a_0_1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347a174e3a_0_1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47a174e3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47a174e3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5d5299d3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5d5299d3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47a174e3a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47a174e3a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47a174e3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47a174e3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47a174e3a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47a174e3a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47a174e3a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347a174e3a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47a174e3a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47a174e3a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47a174e3a_2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47a174e3a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47a174e3a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47a174e3a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47a174e3a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347a174e3a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7a174e3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7a174e3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47a174e3a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47a174e3a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47a174e3a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47a174e3a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47a174e3a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47a174e3a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47a174e3a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347a174e3a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7a174e3a_0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47a174e3a_0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47a174e3a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47a174e3a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47a174e3a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47a174e3a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47a174e3a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47a174e3a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700006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2138448" y="-142087"/>
            <a:ext cx="6046877" cy="5427560"/>
          </a:xfrm>
          <a:custGeom>
            <a:rect b="b" l="l" r="r" t="t"/>
            <a:pathLst>
              <a:path extrusionOk="0" h="90565" w="100899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/>
          <p:nvPr/>
        </p:nvSpPr>
        <p:spPr>
          <a:xfrm>
            <a:off x="1626235" y="-142025"/>
            <a:ext cx="6046877" cy="5427560"/>
          </a:xfrm>
          <a:custGeom>
            <a:rect b="b" l="l" r="r" t="t"/>
            <a:pathLst>
              <a:path extrusionOk="0" h="90565" w="100899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-2708462" y="-142050"/>
            <a:ext cx="9860179" cy="5427467"/>
          </a:xfrm>
          <a:custGeom>
            <a:rect b="b" l="l" r="r" t="t"/>
            <a:pathLst>
              <a:path extrusionOk="0" h="90571" w="164542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223500" y="-548699"/>
            <a:ext cx="2190265" cy="1965713"/>
          </a:xfrm>
          <a:custGeom>
            <a:rect b="b" l="l" r="r" t="t"/>
            <a:pathLst>
              <a:path extrusionOk="0" h="90565" w="100899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2870975" y="4401125"/>
            <a:ext cx="1539000" cy="1539000"/>
          </a:xfrm>
          <a:prstGeom prst="donut">
            <a:avLst>
              <a:gd fmla="val 815" name="adj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341275" y="-697977"/>
            <a:ext cx="1714779" cy="1538926"/>
          </a:xfrm>
          <a:custGeom>
            <a:rect b="b" l="l" r="r" t="t"/>
            <a:pathLst>
              <a:path extrusionOk="0" h="90565" w="100899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7673100" y="3625714"/>
            <a:ext cx="2190265" cy="1965713"/>
          </a:xfrm>
          <a:custGeom>
            <a:rect b="b" l="l" r="r" t="t"/>
            <a:pathLst>
              <a:path extrusionOk="0" h="90565" w="100899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 flipH="1">
            <a:off x="8255925" y="337371"/>
            <a:ext cx="1024629" cy="919688"/>
          </a:xfrm>
          <a:custGeom>
            <a:rect b="b" l="l" r="r" t="t"/>
            <a:pathLst>
              <a:path extrusionOk="0" h="90565" w="100899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8510411" y="1987905"/>
            <a:ext cx="1631789" cy="1464436"/>
          </a:xfrm>
          <a:custGeom>
            <a:rect b="b" l="l" r="r" t="t"/>
            <a:pathLst>
              <a:path extrusionOk="0" h="90565" w="100899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ctrTitle"/>
          </p:nvPr>
        </p:nvSpPr>
        <p:spPr>
          <a:xfrm>
            <a:off x="713225" y="1772700"/>
            <a:ext cx="54051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713225" y="3668063"/>
            <a:ext cx="30168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4"/>
          <p:cNvSpPr txBox="1"/>
          <p:nvPr>
            <p:ph idx="2" type="ctrTitle"/>
          </p:nvPr>
        </p:nvSpPr>
        <p:spPr>
          <a:xfrm>
            <a:off x="708400" y="851575"/>
            <a:ext cx="12810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874850" y="4607076"/>
            <a:ext cx="2190265" cy="1965713"/>
          </a:xfrm>
          <a:custGeom>
            <a:rect b="b" l="l" r="r" t="t"/>
            <a:pathLst>
              <a:path extrusionOk="0" h="90565" w="100899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b="1"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 algn="ctr">
              <a:buNone/>
              <a:defRPr b="1"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 algn="ctr">
              <a:buNone/>
              <a:defRPr b="1"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 algn="ctr">
              <a:buNone/>
              <a:defRPr b="1"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 algn="ctr">
              <a:buNone/>
              <a:defRPr b="1"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 algn="ctr">
              <a:buNone/>
              <a:defRPr b="1"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 algn="ctr">
              <a:buNone/>
              <a:defRPr b="1"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 algn="ctr">
              <a:buNone/>
              <a:defRPr b="1"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 algn="ctr">
              <a:buNone/>
              <a:defRPr b="1"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4.jp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Relationship Id="rId4" Type="http://schemas.openxmlformats.org/officeDocument/2006/relationships/image" Target="../media/image76.png"/><Relationship Id="rId5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ctrTitle"/>
          </p:nvPr>
        </p:nvSpPr>
        <p:spPr>
          <a:xfrm>
            <a:off x="713225" y="1772700"/>
            <a:ext cx="54051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700"/>
              <a:t>Projet n°12  Galerie d’Art</a:t>
            </a:r>
            <a:endParaRPr sz="4700"/>
          </a:p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713225" y="3668063"/>
            <a:ext cx="30168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2" type="ctrTitle"/>
          </p:nvPr>
        </p:nvSpPr>
        <p:spPr>
          <a:xfrm>
            <a:off x="708400" y="851575"/>
            <a:ext cx="1281000" cy="3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 Reset</a:t>
            </a:r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1919288"/>
            <a:ext cx="741045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713225" y="3564100"/>
            <a:ext cx="51435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On lie l’aire d’un triangle avec celui d’un déterminant: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28134" l="0" r="0" t="31178"/>
          <a:stretch/>
        </p:blipFill>
        <p:spPr>
          <a:xfrm>
            <a:off x="261875" y="1152051"/>
            <a:ext cx="6857999" cy="20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77" y="4313825"/>
            <a:ext cx="8119024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125" y="3397101"/>
            <a:ext cx="2087910" cy="76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55971" l="-11931" r="0" t="30323"/>
          <a:stretch/>
        </p:blipFill>
        <p:spPr>
          <a:xfrm>
            <a:off x="713225" y="1300475"/>
            <a:ext cx="4317850" cy="7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27131" r="23762" t="0"/>
          <a:stretch/>
        </p:blipFill>
        <p:spPr>
          <a:xfrm rot="-5400000">
            <a:off x="3823063" y="518761"/>
            <a:ext cx="18943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977" y="4313825"/>
            <a:ext cx="8119024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32848" l="10985" r="12725" t="24111"/>
          <a:stretch/>
        </p:blipFill>
        <p:spPr>
          <a:xfrm>
            <a:off x="420725" y="357950"/>
            <a:ext cx="5231601" cy="221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 b="30088" l="14196" r="9520" t="31605"/>
          <a:stretch/>
        </p:blipFill>
        <p:spPr>
          <a:xfrm>
            <a:off x="1863550" y="2638325"/>
            <a:ext cx="5231601" cy="19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6171" l="14521" r="10160" t="74632"/>
          <a:stretch/>
        </p:blipFill>
        <p:spPr>
          <a:xfrm>
            <a:off x="2156025" y="3509025"/>
            <a:ext cx="5165548" cy="9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30088" l="14196" r="9520" t="31605"/>
          <a:stretch/>
        </p:blipFill>
        <p:spPr>
          <a:xfrm>
            <a:off x="2123000" y="848900"/>
            <a:ext cx="5231601" cy="19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manière générale</a:t>
            </a:r>
            <a:endParaRPr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900" y="3624913"/>
            <a:ext cx="54483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4">
            <a:alphaModFix/>
          </a:blip>
          <a:srcRect b="42354" l="0" r="0" t="33749"/>
          <a:stretch/>
        </p:blipFill>
        <p:spPr>
          <a:xfrm>
            <a:off x="759825" y="1736738"/>
            <a:ext cx="3857626" cy="122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551300" y="59665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Calcul de l’aire 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600" y="1422525"/>
            <a:ext cx="31813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850" y="1613025"/>
            <a:ext cx="32575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261675" y="2202600"/>
            <a:ext cx="3948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</a:t>
            </a:r>
            <a:r>
              <a:rPr lang="fr"/>
              <a:t> A</a:t>
            </a:r>
            <a:endParaRPr/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74" y="123375"/>
            <a:ext cx="4744451" cy="45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</a:t>
            </a:r>
            <a:r>
              <a:rPr lang="fr"/>
              <a:t> A</a:t>
            </a:r>
            <a:endParaRPr/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Partie création du polygone et le gardien par plusieurs droites suivants 360 degrés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0300" y="1640750"/>
            <a:ext cx="4224900" cy="326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Détection des points de </a:t>
            </a:r>
            <a:r>
              <a:rPr lang="fr"/>
              <a:t>collisions</a:t>
            </a:r>
            <a:r>
              <a:rPr lang="fr"/>
              <a:t> 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0" y="1736838"/>
            <a:ext cx="8758750" cy="22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méthodes: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/>
              <a:t>Détection</a:t>
            </a:r>
            <a:r>
              <a:rPr lang="fr"/>
              <a:t> Overlapping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/>
              <a:t>Coins du polynômes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/>
              <a:t>Barycentres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Plusieurs gardiens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fr">
                <a:solidFill>
                  <a:srgbClr val="FFFFFF"/>
                </a:solidFill>
              </a:rPr>
              <a:t>Tags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650" y="2116725"/>
            <a:ext cx="3468300" cy="283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63" y="1749425"/>
            <a:ext cx="7901875" cy="2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713250" y="539375"/>
            <a:ext cx="77175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Affichage champs de vision</a:t>
            </a:r>
            <a:r>
              <a:rPr lang="f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0" y="2108900"/>
            <a:ext cx="9000601" cy="9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261675" y="2202600"/>
            <a:ext cx="3948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 B</a:t>
            </a:r>
            <a:endParaRPr/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74" y="123375"/>
            <a:ext cx="4744451" cy="45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 B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Partie création du </a:t>
            </a:r>
            <a:r>
              <a:rPr lang="fr">
                <a:solidFill>
                  <a:schemeClr val="lt1"/>
                </a:solidFill>
              </a:rPr>
              <a:t>polygone</a:t>
            </a:r>
            <a:r>
              <a:rPr lang="fr">
                <a:solidFill>
                  <a:schemeClr val="lt1"/>
                </a:solidFill>
              </a:rPr>
              <a:t> et du gardien suivant les points des </a:t>
            </a:r>
            <a:r>
              <a:rPr lang="fr">
                <a:solidFill>
                  <a:schemeClr val="lt1"/>
                </a:solidFill>
              </a:rPr>
              <a:t>côtés</a:t>
            </a:r>
            <a:r>
              <a:rPr lang="fr">
                <a:solidFill>
                  <a:schemeClr val="lt1"/>
                </a:solidFill>
              </a:rPr>
              <a:t> du polygone avec la méthode overlapping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875" y="1971300"/>
            <a:ext cx="4175400" cy="27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Fonctions utilisés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5" y="1300475"/>
            <a:ext cx="4217962" cy="3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725" y="1489399"/>
            <a:ext cx="4813649" cy="201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309" y="3896060"/>
            <a:ext cx="4730491" cy="31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Détection des points de collisions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5784500" y="1482475"/>
            <a:ext cx="25533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50">
                <a:solidFill>
                  <a:schemeClr val="lt1"/>
                </a:solidFill>
              </a:rPr>
              <a:t>Numérotation des </a:t>
            </a:r>
            <a:r>
              <a:rPr lang="fr" sz="1450">
                <a:solidFill>
                  <a:schemeClr val="lt1"/>
                </a:solidFill>
              </a:rPr>
              <a:t>côtés</a:t>
            </a:r>
            <a:r>
              <a:rPr lang="fr" sz="1450">
                <a:solidFill>
                  <a:schemeClr val="lt1"/>
                </a:solidFill>
              </a:rPr>
              <a:t> du polygone (liste Lsave)</a:t>
            </a:r>
            <a:endParaRPr sz="1450">
              <a:solidFill>
                <a:schemeClr val="lt1"/>
              </a:solidFill>
            </a:endParaRPr>
          </a:p>
        </p:txBody>
      </p:sp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00" y="1329997"/>
            <a:ext cx="4959300" cy="324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5" y="1437888"/>
            <a:ext cx="4500000" cy="305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095" y="2077050"/>
            <a:ext cx="3794951" cy="23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75" y="539500"/>
            <a:ext cx="4175400" cy="27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413" y="3373288"/>
            <a:ext cx="64103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25" y="539502"/>
            <a:ext cx="4304525" cy="1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5" y="2983200"/>
            <a:ext cx="67246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3554" y="2223000"/>
            <a:ext cx="2936848" cy="3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Affichage droite numéroté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75" y="1786513"/>
            <a:ext cx="9144000" cy="121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3610775"/>
            <a:ext cx="6852125" cy="4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 b="0" l="0" r="8416" t="0"/>
          <a:stretch/>
        </p:blipFill>
        <p:spPr>
          <a:xfrm>
            <a:off x="2494800" y="373050"/>
            <a:ext cx="4154400" cy="439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261675" y="2202600"/>
            <a:ext cx="3948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 C</a:t>
            </a:r>
            <a:endParaRPr/>
          </a:p>
        </p:txBody>
      </p:sp>
      <p:sp>
        <p:nvSpPr>
          <p:cNvPr id="289" name="Google Shape;289;p35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74" y="123375"/>
            <a:ext cx="4744451" cy="45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 C</a:t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Partie création du polygone et du gardien suivant les points des côtés du polygone en utilisant les </a:t>
            </a:r>
            <a:r>
              <a:rPr lang="fr">
                <a:solidFill>
                  <a:schemeClr val="lt1"/>
                </a:solidFill>
              </a:rPr>
              <a:t>barycentres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975" y="1819350"/>
            <a:ext cx="3778500" cy="297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0" y="81501"/>
            <a:ext cx="4784674" cy="12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325" y="158350"/>
            <a:ext cx="4031377" cy="28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398900" y="3490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 d’équation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25" y="964025"/>
            <a:ext cx="5279848" cy="38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84288" y="77611"/>
            <a:ext cx="4667402" cy="498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200" y="1605250"/>
            <a:ext cx="2921300" cy="8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50" y="248575"/>
            <a:ext cx="8390398" cy="22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3348325"/>
            <a:ext cx="2921300" cy="8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5" y="98773"/>
            <a:ext cx="7877025" cy="28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002" y="1403750"/>
            <a:ext cx="4952101" cy="35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621"/>
            <a:ext cx="9143999" cy="106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625" y="1647100"/>
            <a:ext cx="4308401" cy="32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24" y="2039000"/>
            <a:ext cx="4718351" cy="21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13" y="186450"/>
            <a:ext cx="66960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773" y="1341975"/>
            <a:ext cx="4557899" cy="35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4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1" y="191875"/>
            <a:ext cx="4479999" cy="2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225" y="1238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625" y="2628900"/>
            <a:ext cx="211455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275" y="3220000"/>
            <a:ext cx="2095500" cy="172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</a:t>
            </a:r>
            <a:r>
              <a:rPr lang="fr"/>
              <a:t> </a:t>
            </a:r>
            <a:r>
              <a:rPr lang="fr"/>
              <a:t>polygone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25" y="1300475"/>
            <a:ext cx="3606725" cy="361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646" y="1300475"/>
            <a:ext cx="3475841" cy="36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5525"/>
            <a:ext cx="4703949" cy="4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575" y="108723"/>
            <a:ext cx="4822324" cy="22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6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78" y="986150"/>
            <a:ext cx="4711263" cy="38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261675" y="2202600"/>
            <a:ext cx="39480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Game</a:t>
            </a:r>
            <a:endParaRPr/>
          </a:p>
        </p:txBody>
      </p:sp>
      <p:sp>
        <p:nvSpPr>
          <p:cNvPr id="395" name="Google Shape;395;p47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6" name="Google Shape;3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74" y="123375"/>
            <a:ext cx="4744451" cy="45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ruée vers l’or (jeu)</a:t>
            </a:r>
            <a:endParaRPr/>
          </a:p>
        </p:txBody>
      </p:sp>
      <p:sp>
        <p:nvSpPr>
          <p:cNvPr id="402" name="Google Shape;402;p48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8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75" y="1378688"/>
            <a:ext cx="3238500" cy="274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5" name="Google Shape;405;p48"/>
          <p:cNvPicPr preferRelativeResize="0"/>
          <p:nvPr/>
        </p:nvPicPr>
        <p:blipFill rotWithShape="1">
          <a:blip r:embed="rId4">
            <a:alphaModFix/>
          </a:blip>
          <a:srcRect b="0" l="39635" r="41594" t="0"/>
          <a:stretch/>
        </p:blipFill>
        <p:spPr>
          <a:xfrm>
            <a:off x="5982775" y="2066200"/>
            <a:ext cx="1729200" cy="136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9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50" y="1367725"/>
            <a:ext cx="7515300" cy="291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du polygone par niveau</a:t>
            </a:r>
            <a:endParaRPr/>
          </a:p>
        </p:txBody>
      </p:sp>
      <p:sp>
        <p:nvSpPr>
          <p:cNvPr id="419" name="Google Shape;419;p50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0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1" name="Google Shape;4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25" y="1333288"/>
            <a:ext cx="90678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00" y="3679725"/>
            <a:ext cx="5616574" cy="6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788" y="3398613"/>
            <a:ext cx="30384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champ de vision</a:t>
            </a:r>
            <a:endParaRPr/>
          </a:p>
        </p:txBody>
      </p:sp>
      <p:sp>
        <p:nvSpPr>
          <p:cNvPr id="429" name="Google Shape;429;p51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fr" sz="1450">
                <a:solidFill>
                  <a:schemeClr val="lt1"/>
                </a:solidFill>
              </a:rPr>
              <a:t>Méthode</a:t>
            </a:r>
            <a:r>
              <a:rPr lang="fr" sz="1450">
                <a:solidFill>
                  <a:schemeClr val="lt1"/>
                </a:solidFill>
              </a:rPr>
              <a:t> A :</a:t>
            </a:r>
            <a:r>
              <a:rPr lang="fr" sz="1450">
                <a:solidFill>
                  <a:schemeClr val="lt1"/>
                </a:solidFill>
              </a:rPr>
              <a:t>Détection Overlapping</a:t>
            </a:r>
            <a:endParaRPr sz="1450">
              <a:solidFill>
                <a:schemeClr val="lt1"/>
              </a:solidFill>
            </a:endParaRPr>
          </a:p>
        </p:txBody>
      </p:sp>
      <p:sp>
        <p:nvSpPr>
          <p:cNvPr id="430" name="Google Shape;430;p51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1" name="Google Shape;4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25" y="1872925"/>
            <a:ext cx="8676575" cy="24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perso et lingot d’or trouvé</a:t>
            </a:r>
            <a:endParaRPr/>
          </a:p>
        </p:txBody>
      </p:sp>
      <p:sp>
        <p:nvSpPr>
          <p:cNvPr id="437" name="Google Shape;437;p52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2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00" y="1461925"/>
            <a:ext cx="6619750" cy="7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600" y="2772400"/>
            <a:ext cx="5868850" cy="15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3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3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8" name="Google Shape;4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25" y="415261"/>
            <a:ext cx="9144001" cy="120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413" y="2092475"/>
            <a:ext cx="57626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4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4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7" name="Google Shape;4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4776"/>
            <a:ext cx="9143999" cy="256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Détection</a:t>
            </a:r>
            <a:r>
              <a:rPr lang="fr"/>
              <a:t> emplacement point</a:t>
            </a:r>
            <a:endParaRPr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Vérification</a:t>
            </a:r>
            <a:r>
              <a:rPr lang="fr">
                <a:solidFill>
                  <a:srgbClr val="FFFFFF"/>
                </a:solidFill>
              </a:rPr>
              <a:t> de l’emplacement du gardien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75" y="2084350"/>
            <a:ext cx="8924350" cy="9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menu</a:t>
            </a:r>
            <a:endParaRPr/>
          </a:p>
        </p:txBody>
      </p:sp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5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5" y="1281026"/>
            <a:ext cx="9144001" cy="33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6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3" name="Google Shape;4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95500"/>
            <a:ext cx="7425374" cy="4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Retour menu</a:t>
            </a:r>
            <a:endParaRPr/>
          </a:p>
        </p:txBody>
      </p:sp>
      <p:sp>
        <p:nvSpPr>
          <p:cNvPr id="479" name="Google Shape;479;p57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7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81" name="Google Shape;4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933575"/>
            <a:ext cx="6916300" cy="144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idx="1" type="body"/>
          </p:nvPr>
        </p:nvSpPr>
        <p:spPr>
          <a:xfrm>
            <a:off x="759750" y="1913550"/>
            <a:ext cx="76245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MERCI DE VOTRE </a:t>
            </a:r>
            <a:endParaRPr b="1"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ATTENTION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7" name="Google Shape;487;p58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754950" y="297175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création polygone</a:t>
            </a:r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49" y="1003399"/>
            <a:ext cx="5232320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550" y="2417050"/>
            <a:ext cx="55816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0788" y="3381550"/>
            <a:ext cx="8662419" cy="12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Sauvegarder/Charger polygone</a:t>
            </a:r>
            <a:endParaRPr/>
          </a:p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600" y="1192038"/>
            <a:ext cx="18859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476" y="2725525"/>
            <a:ext cx="1604200" cy="1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1192050"/>
            <a:ext cx="5394176" cy="37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754950" y="337275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Sauvegarder polygone</a:t>
            </a:r>
            <a:endParaRPr/>
          </a:p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5" y="1077700"/>
            <a:ext cx="56578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150" y="3044975"/>
            <a:ext cx="29718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00" y="2767700"/>
            <a:ext cx="28765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3600" y="1192038"/>
            <a:ext cx="18859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Charger polygone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00" y="3415700"/>
            <a:ext cx="79343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963" y="1833563"/>
            <a:ext cx="30384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975" y="1858613"/>
            <a:ext cx="4937100" cy="14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001" y="448675"/>
            <a:ext cx="1604200" cy="1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